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6" r:id="rId3"/>
    <p:sldId id="260" r:id="rId4"/>
    <p:sldId id="280" r:id="rId5"/>
    <p:sldId id="271" r:id="rId6"/>
    <p:sldId id="275" r:id="rId7"/>
    <p:sldId id="264" r:id="rId8"/>
    <p:sldId id="285" r:id="rId9"/>
    <p:sldId id="265" r:id="rId10"/>
    <p:sldId id="282" r:id="rId11"/>
    <p:sldId id="269" r:id="rId12"/>
    <p:sldId id="263" r:id="rId13"/>
    <p:sldId id="278" r:id="rId14"/>
    <p:sldId id="279" r:id="rId15"/>
    <p:sldId id="281" r:id="rId16"/>
    <p:sldId id="283" r:id="rId17"/>
    <p:sldId id="262" r:id="rId18"/>
    <p:sldId id="284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6AB1-BEB7-4D9D-BA0A-07D3F2B227E1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B794-51C9-43F8-8999-FEED2FEC6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53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6AB1-BEB7-4D9D-BA0A-07D3F2B227E1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B794-51C9-43F8-8999-FEED2FEC6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81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6AB1-BEB7-4D9D-BA0A-07D3F2B227E1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B794-51C9-43F8-8999-FEED2FEC6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5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6AB1-BEB7-4D9D-BA0A-07D3F2B227E1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B794-51C9-43F8-8999-FEED2FEC6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55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6AB1-BEB7-4D9D-BA0A-07D3F2B227E1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B794-51C9-43F8-8999-FEED2FEC6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07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6AB1-BEB7-4D9D-BA0A-07D3F2B227E1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B794-51C9-43F8-8999-FEED2FEC6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5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6AB1-BEB7-4D9D-BA0A-07D3F2B227E1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B794-51C9-43F8-8999-FEED2FEC6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8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6AB1-BEB7-4D9D-BA0A-07D3F2B227E1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B794-51C9-43F8-8999-FEED2FEC6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6AB1-BEB7-4D9D-BA0A-07D3F2B227E1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B794-51C9-43F8-8999-FEED2FEC6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3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6AB1-BEB7-4D9D-BA0A-07D3F2B227E1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B794-51C9-43F8-8999-FEED2FEC6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3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6AB1-BEB7-4D9D-BA0A-07D3F2B227E1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B794-51C9-43F8-8999-FEED2FEC6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3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D6AB1-BEB7-4D9D-BA0A-07D3F2B227E1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0B794-51C9-43F8-8999-FEED2FEC6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2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manda.poland@pisd.edu" TargetMode="External"/><Relationship Id="rId2" Type="http://schemas.openxmlformats.org/officeDocument/2006/relationships/hyperlink" Target="mailto:allison.looney@pisd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owestswim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ile.amazon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Plano West Swim and Dive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28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coach if you are going to be absent</a:t>
            </a:r>
          </a:p>
          <a:p>
            <a:r>
              <a:rPr lang="en-US" dirty="0" smtClean="0"/>
              <a:t>Not eligible for meet if miss practice immediately before a meet</a:t>
            </a:r>
          </a:p>
          <a:p>
            <a:r>
              <a:rPr lang="en-US" dirty="0" smtClean="0"/>
              <a:t>Bus trips</a:t>
            </a:r>
          </a:p>
          <a:p>
            <a:r>
              <a:rPr lang="en-US" dirty="0" smtClean="0"/>
              <a:t>Prelims/Finals meets</a:t>
            </a:r>
          </a:p>
          <a:p>
            <a:r>
              <a:rPr lang="en-US" dirty="0" smtClean="0"/>
              <a:t>This is a grade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29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Black and Blue Meet, Sept 15 from 10am to 1pm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Fun</a:t>
            </a:r>
          </a:p>
          <a:p>
            <a:r>
              <a:rPr lang="en-US" dirty="0" smtClean="0"/>
              <a:t>Intra-squad Fun Competition</a:t>
            </a:r>
          </a:p>
          <a:p>
            <a:r>
              <a:rPr lang="en-US" dirty="0" smtClean="0"/>
              <a:t>Start with Team Pictures at 10am</a:t>
            </a:r>
          </a:p>
          <a:p>
            <a:r>
              <a:rPr lang="en-US" dirty="0" err="1" smtClean="0"/>
              <a:t>LifeTime</a:t>
            </a:r>
            <a:r>
              <a:rPr lang="en-US" dirty="0" smtClean="0"/>
              <a:t> Fitness</a:t>
            </a:r>
          </a:p>
          <a:p>
            <a:r>
              <a:rPr lang="en-US" dirty="0" smtClean="0"/>
              <a:t>Order food ahead online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802820"/>
            <a:ext cx="2019124" cy="132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679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Checkout the sign-up sheets in back – our team does not function without you!</a:t>
            </a:r>
          </a:p>
          <a:p>
            <a:r>
              <a:rPr lang="en-US" dirty="0" smtClean="0"/>
              <a:t>Certified Officials</a:t>
            </a:r>
          </a:p>
          <a:p>
            <a:r>
              <a:rPr lang="en-US" dirty="0" smtClean="0"/>
              <a:t>Timers</a:t>
            </a:r>
          </a:p>
          <a:p>
            <a:r>
              <a:rPr lang="en-US" dirty="0" smtClean="0"/>
              <a:t>Market Day spirit wear sales</a:t>
            </a:r>
          </a:p>
          <a:p>
            <a:r>
              <a:rPr lang="en-US" dirty="0" smtClean="0"/>
              <a:t>Food delivery for swim meets</a:t>
            </a:r>
          </a:p>
          <a:p>
            <a:r>
              <a:rPr lang="en-US" dirty="0" smtClean="0"/>
              <a:t>Banquet planning</a:t>
            </a:r>
          </a:p>
          <a:p>
            <a:r>
              <a:rPr lang="en-US" dirty="0" smtClean="0"/>
              <a:t>Dinner hosts</a:t>
            </a:r>
          </a:p>
          <a:p>
            <a:r>
              <a:rPr lang="en-US" dirty="0" smtClean="0"/>
              <a:t>Photographers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515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Home Meet -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Heat Sheet Sales</a:t>
            </a:r>
          </a:p>
          <a:p>
            <a:r>
              <a:rPr lang="en-US" dirty="0" smtClean="0"/>
              <a:t>Announcer</a:t>
            </a:r>
          </a:p>
          <a:p>
            <a:r>
              <a:rPr lang="en-US" dirty="0" smtClean="0"/>
              <a:t>Time System Operators</a:t>
            </a:r>
          </a:p>
          <a:p>
            <a:r>
              <a:rPr lang="en-US" dirty="0" smtClean="0"/>
              <a:t>Head Timer</a:t>
            </a:r>
          </a:p>
          <a:p>
            <a:r>
              <a:rPr lang="en-US" dirty="0" smtClean="0"/>
              <a:t>Timers</a:t>
            </a:r>
          </a:p>
          <a:p>
            <a:r>
              <a:rPr lang="en-US" dirty="0" smtClean="0"/>
              <a:t>Water for Volunteers – 2 cases on ice/distribute</a:t>
            </a:r>
          </a:p>
          <a:p>
            <a:r>
              <a:rPr lang="en-US" dirty="0" smtClean="0"/>
              <a:t>UIL Officials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156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Home Meet Swimmers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JV warm-up at normal practice time</a:t>
            </a:r>
          </a:p>
          <a:p>
            <a:r>
              <a:rPr lang="en-US" dirty="0" smtClean="0"/>
              <a:t>Varsity warm-up at 4:30</a:t>
            </a:r>
          </a:p>
          <a:p>
            <a:r>
              <a:rPr lang="en-US" dirty="0" smtClean="0"/>
              <a:t>Meet starts at 6pm</a:t>
            </a:r>
          </a:p>
          <a:p>
            <a:r>
              <a:rPr lang="en-US" dirty="0" smtClean="0"/>
              <a:t>Usually go 3-4 hours</a:t>
            </a:r>
          </a:p>
          <a:p>
            <a:r>
              <a:rPr lang="en-US" dirty="0" smtClean="0"/>
              <a:t>2 individual events and 2 relays or 1 individual events and 3 relays (maximum)</a:t>
            </a:r>
          </a:p>
          <a:p>
            <a:r>
              <a:rPr lang="en-US" dirty="0" smtClean="0"/>
              <a:t>Granola bars provided for home meets but bring own water or other snacks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380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Championship and Qualifying Meets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TISCA - Nov</a:t>
            </a:r>
          </a:p>
          <a:p>
            <a:r>
              <a:rPr lang="en-US" dirty="0" smtClean="0"/>
              <a:t>Dallas Cup - Nov</a:t>
            </a:r>
          </a:p>
          <a:p>
            <a:r>
              <a:rPr lang="en-US" dirty="0" smtClean="0"/>
              <a:t>Districts</a:t>
            </a:r>
          </a:p>
          <a:p>
            <a:r>
              <a:rPr lang="en-US" dirty="0" smtClean="0"/>
              <a:t>JV Champs</a:t>
            </a:r>
          </a:p>
          <a:p>
            <a:r>
              <a:rPr lang="en-US" dirty="0" smtClean="0"/>
              <a:t>Regionals</a:t>
            </a:r>
          </a:p>
          <a:p>
            <a:r>
              <a:rPr lang="en-US" dirty="0" smtClean="0"/>
              <a:t>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54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 Meet Dinners – swimmers only</a:t>
            </a:r>
          </a:p>
          <a:p>
            <a:r>
              <a:rPr lang="en-US" dirty="0" smtClean="0"/>
              <a:t>Charity – walk or other</a:t>
            </a:r>
          </a:p>
          <a:p>
            <a:r>
              <a:rPr lang="en-US" dirty="0" smtClean="0"/>
              <a:t>Parade – Oct 29</a:t>
            </a:r>
          </a:p>
          <a:p>
            <a:r>
              <a:rPr lang="en-US" dirty="0" smtClean="0"/>
              <a:t>Black and Blue – Sept 15, families</a:t>
            </a:r>
          </a:p>
          <a:p>
            <a:r>
              <a:rPr lang="en-US" dirty="0" smtClean="0"/>
              <a:t>Team Dinners – Fall and Holiday, swimmers</a:t>
            </a:r>
          </a:p>
          <a:p>
            <a:r>
              <a:rPr lang="en-US" dirty="0" smtClean="0"/>
              <a:t>Banquet, families</a:t>
            </a:r>
          </a:p>
          <a:p>
            <a:r>
              <a:rPr lang="en-US" dirty="0" smtClean="0"/>
              <a:t>Parent Social, parents or guardians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795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Many exciting items available.</a:t>
            </a:r>
          </a:p>
          <a:p>
            <a:pPr marL="400050" lvl="1" indent="0">
              <a:buNone/>
            </a:pPr>
            <a:r>
              <a:rPr lang="en-US" dirty="0" smtClean="0"/>
              <a:t> Some on hand – others can</a:t>
            </a:r>
            <a:br>
              <a:rPr lang="en-US" dirty="0" smtClean="0"/>
            </a:br>
            <a:r>
              <a:rPr lang="en-US" dirty="0" smtClean="0"/>
              <a:t> be ordered tonight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Through our website store</a:t>
            </a:r>
          </a:p>
          <a:p>
            <a:r>
              <a:rPr lang="en-US" dirty="0" smtClean="0"/>
              <a:t>or through Xtremeswim.com portal PWSH is our code</a:t>
            </a:r>
          </a:p>
          <a:p>
            <a:r>
              <a:rPr lang="en-US" dirty="0" smtClean="0"/>
              <a:t>Letter Jackets will be available for purchase in the spring to fourth year swimmers and to those who score points at districts.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Spiritwear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274638"/>
            <a:ext cx="1576744" cy="2366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370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 Product Samples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0"/>
            <a:ext cx="2141090" cy="20875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495800"/>
            <a:ext cx="1435100" cy="1435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294777"/>
            <a:ext cx="1638300" cy="1638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286" y="4114800"/>
            <a:ext cx="1981200" cy="1981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800" y="4299131"/>
            <a:ext cx="2018211" cy="201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836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17526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Coach Allison </a:t>
            </a:r>
            <a:r>
              <a:rPr lang="en-US" sz="4000" dirty="0" smtClean="0">
                <a:hlinkClick r:id="rId2"/>
              </a:rPr>
              <a:t>allison.looney@pisd.edu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&amp; Coach Poland </a:t>
            </a:r>
            <a:r>
              <a:rPr lang="en-US" sz="4000" dirty="0" smtClean="0">
                <a:hlinkClick r:id="rId3"/>
              </a:rPr>
              <a:t>amanda.poland@pisd.edu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600200"/>
            <a:ext cx="3581400" cy="5007621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944188"/>
            <a:ext cx="4565152" cy="4565152"/>
          </a:xfrm>
        </p:spPr>
      </p:pic>
    </p:spTree>
    <p:extLst>
      <p:ext uri="{BB962C8B-B14F-4D97-AF65-F5344CB8AC3E}">
        <p14:creationId xmlns:p14="http://schemas.microsoft.com/office/powerpoint/2010/main" val="3181137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52" y="1476"/>
            <a:ext cx="8229600" cy="939245"/>
          </a:xfrm>
        </p:spPr>
        <p:txBody>
          <a:bodyPr/>
          <a:lstStyle/>
          <a:p>
            <a:r>
              <a:rPr lang="en-US" dirty="0" smtClean="0"/>
              <a:t>Board Structure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85800" y="2739355"/>
            <a:ext cx="16002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Laura Fitzgibbon</a:t>
            </a:r>
          </a:p>
          <a:p>
            <a:r>
              <a:rPr lang="en-US" sz="1600" dirty="0" smtClean="0"/>
              <a:t>President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838200" y="1101371"/>
            <a:ext cx="18288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Michelle </a:t>
            </a:r>
            <a:r>
              <a:rPr lang="en-US" sz="1600" dirty="0" err="1" smtClean="0"/>
              <a:t>Heil</a:t>
            </a:r>
            <a:endParaRPr lang="en-US" sz="1600" dirty="0" smtClean="0"/>
          </a:p>
          <a:p>
            <a:r>
              <a:rPr lang="en-US" sz="1600" dirty="0" smtClean="0"/>
              <a:t>Vice President Volunteers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914400" y="3931059"/>
            <a:ext cx="1905000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Stefanie </a:t>
            </a:r>
            <a:r>
              <a:rPr lang="en-US" sz="1600" dirty="0" err="1" smtClean="0"/>
              <a:t>Meaders</a:t>
            </a:r>
            <a:r>
              <a:rPr lang="en-US" sz="1600" dirty="0" smtClean="0"/>
              <a:t> Secretary/Vice President Communications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914400" y="5459298"/>
            <a:ext cx="141635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Elke</a:t>
            </a:r>
            <a:r>
              <a:rPr lang="en-US" dirty="0" smtClean="0"/>
              <a:t> Harrison</a:t>
            </a:r>
          </a:p>
          <a:p>
            <a:r>
              <a:rPr lang="en-US" dirty="0" smtClean="0"/>
              <a:t>Treasurer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472271" y="2539296"/>
            <a:ext cx="187205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/>
              <a:t>Ricki Dworkin</a:t>
            </a:r>
          </a:p>
          <a:p>
            <a:r>
              <a:rPr lang="en-US" sz="1600" dirty="0" smtClean="0"/>
              <a:t>Co-Chair Team Spirit</a:t>
            </a:r>
            <a:endParaRPr 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6479473" y="3324130"/>
            <a:ext cx="187205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/>
              <a:t>Lil </a:t>
            </a:r>
            <a:r>
              <a:rPr lang="en-US" sz="1600" dirty="0" err="1" smtClean="0"/>
              <a:t>Cai</a:t>
            </a:r>
            <a:endParaRPr lang="en-US" sz="1600" dirty="0" smtClean="0"/>
          </a:p>
          <a:p>
            <a:r>
              <a:rPr lang="en-US" sz="1600" dirty="0" smtClean="0"/>
              <a:t>Co-Chair Team Spirit</a:t>
            </a:r>
            <a:endParaRPr lang="en-US" sz="1600" dirty="0"/>
          </a:p>
        </p:txBody>
      </p:sp>
      <p:cxnSp>
        <p:nvCxnSpPr>
          <p:cNvPr id="52" name="Elbow Connector 51"/>
          <p:cNvCxnSpPr>
            <a:stCxn id="38" idx="3"/>
            <a:endCxn id="43" idx="1"/>
          </p:cNvCxnSpPr>
          <p:nvPr/>
        </p:nvCxnSpPr>
        <p:spPr>
          <a:xfrm flipV="1">
            <a:off x="2286000" y="2831684"/>
            <a:ext cx="4186271" cy="20005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38" idx="3"/>
            <a:endCxn id="44" idx="1"/>
          </p:cNvCxnSpPr>
          <p:nvPr/>
        </p:nvCxnSpPr>
        <p:spPr>
          <a:xfrm>
            <a:off x="2286000" y="3031743"/>
            <a:ext cx="4193473" cy="5847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172200" y="760580"/>
            <a:ext cx="218386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/>
              <a:t>Tricia </a:t>
            </a:r>
            <a:r>
              <a:rPr lang="en-US" sz="1600" dirty="0" err="1" smtClean="0"/>
              <a:t>Hunsucker</a:t>
            </a:r>
            <a:endParaRPr lang="en-US" sz="1600" dirty="0" smtClean="0"/>
          </a:p>
          <a:p>
            <a:r>
              <a:rPr lang="en-US" sz="1600" dirty="0" smtClean="0"/>
              <a:t>Co-chair of Celebrations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1538753"/>
            <a:ext cx="217905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err="1" smtClean="0"/>
              <a:t>Rosolayn</a:t>
            </a:r>
            <a:r>
              <a:rPr lang="en-US" sz="1600" dirty="0" smtClean="0"/>
              <a:t> Johnson</a:t>
            </a:r>
          </a:p>
          <a:p>
            <a:r>
              <a:rPr lang="en-US" sz="1600" dirty="0" smtClean="0"/>
              <a:t>C0-chair of Celebrations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443419" y="4232345"/>
            <a:ext cx="2062937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/>
              <a:t>Janet Smith</a:t>
            </a:r>
          </a:p>
          <a:p>
            <a:r>
              <a:rPr lang="en-US" sz="1600" dirty="0" smtClean="0"/>
              <a:t>Chair Communications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6487215" y="5426286"/>
            <a:ext cx="1623137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/>
              <a:t>Carolyn </a:t>
            </a:r>
            <a:r>
              <a:rPr lang="en-US" sz="1600" dirty="0" err="1" smtClean="0"/>
              <a:t>Filak</a:t>
            </a:r>
            <a:endParaRPr lang="en-US" sz="1600" dirty="0" smtClean="0"/>
          </a:p>
          <a:p>
            <a:r>
              <a:rPr lang="en-US" sz="1600" dirty="0" smtClean="0"/>
              <a:t>Chair Fundraising</a:t>
            </a:r>
            <a:endParaRPr lang="en-US" sz="1600" dirty="0"/>
          </a:p>
        </p:txBody>
      </p:sp>
      <p:cxnSp>
        <p:nvCxnSpPr>
          <p:cNvPr id="19" name="Elbow Connector 18"/>
          <p:cNvCxnSpPr/>
          <p:nvPr/>
        </p:nvCxnSpPr>
        <p:spPr>
          <a:xfrm>
            <a:off x="2667000" y="1484888"/>
            <a:ext cx="3505200" cy="47629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39" idx="3"/>
          </p:cNvCxnSpPr>
          <p:nvPr/>
        </p:nvCxnSpPr>
        <p:spPr>
          <a:xfrm flipV="1">
            <a:off x="2667000" y="1021046"/>
            <a:ext cx="3520952" cy="49582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95600" y="4572000"/>
            <a:ext cx="3505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438400" y="5718673"/>
            <a:ext cx="3962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66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Booster Club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Support </a:t>
            </a:r>
            <a:r>
              <a:rPr lang="en-US" dirty="0"/>
              <a:t>the swimmers and divers of the Plano West Swim and Dive Team</a:t>
            </a:r>
          </a:p>
          <a:p>
            <a:pPr lvl="0"/>
            <a:r>
              <a:rPr lang="en-US" dirty="0"/>
              <a:t>Support the coaches of the Plano West Swim and Dive Team</a:t>
            </a:r>
          </a:p>
          <a:p>
            <a:pPr lvl="0"/>
            <a:r>
              <a:rPr lang="en-US" dirty="0"/>
              <a:t>Foster Team Spirit by encouraging parent and community participation</a:t>
            </a:r>
          </a:p>
          <a:p>
            <a:pPr lvl="0"/>
            <a:r>
              <a:rPr lang="en-US" dirty="0"/>
              <a:t>Raise funds to facilitate the above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287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Primary Communication via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dirty="0" smtClean="0">
                <a:hlinkClick r:id="rId2"/>
              </a:rPr>
              <a:t>Important Updates, calendar, contact info, photos, meet results</a:t>
            </a:r>
          </a:p>
          <a:p>
            <a:pPr marL="0" indent="0" algn="ctr">
              <a:buNone/>
            </a:pPr>
            <a:endParaRPr lang="en-US" sz="4800" dirty="0" smtClean="0">
              <a:hlinkClick r:id="rId2"/>
            </a:endParaRPr>
          </a:p>
          <a:p>
            <a:pPr marL="0" indent="0" algn="ctr">
              <a:buNone/>
            </a:pPr>
            <a:r>
              <a:rPr lang="en-US" sz="4800" dirty="0" smtClean="0">
                <a:hlinkClick r:id="rId2"/>
              </a:rPr>
              <a:t>www.planowestswim.org</a:t>
            </a:r>
            <a:endParaRPr lang="en-US" sz="4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8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Reminders and 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Facebook at Plano West Swimming Booster Club</a:t>
            </a:r>
          </a:p>
          <a:p>
            <a:endParaRPr lang="en-US" dirty="0"/>
          </a:p>
          <a:p>
            <a:r>
              <a:rPr lang="en-US" dirty="0" smtClean="0"/>
              <a:t>Daily Remind Texts from Coach Bobo:</a:t>
            </a:r>
            <a:br>
              <a:rPr lang="en-US" dirty="0" smtClean="0"/>
            </a:br>
            <a:r>
              <a:rPr lang="en-US" dirty="0" smtClean="0"/>
              <a:t>Text the following code to 81010</a:t>
            </a:r>
          </a:p>
          <a:p>
            <a:pPr lvl="1"/>
            <a:r>
              <a:rPr lang="en-US" dirty="0" smtClean="0"/>
              <a:t>Varsity code is @72cbek</a:t>
            </a:r>
          </a:p>
          <a:p>
            <a:pPr lvl="1"/>
            <a:r>
              <a:rPr lang="en-US" dirty="0" smtClean="0"/>
              <a:t>Junior Varsity code is @8f764a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396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Fee = $225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 team suit</a:t>
            </a:r>
          </a:p>
          <a:p>
            <a:r>
              <a:rPr lang="en-US" dirty="0" smtClean="0"/>
              <a:t>3 team shirts</a:t>
            </a:r>
          </a:p>
          <a:p>
            <a:r>
              <a:rPr lang="en-US" dirty="0" smtClean="0"/>
              <a:t>Swim Book</a:t>
            </a:r>
          </a:p>
          <a:p>
            <a:r>
              <a:rPr lang="en-US" dirty="0" smtClean="0"/>
              <a:t>Team caps for champs meets</a:t>
            </a:r>
          </a:p>
          <a:p>
            <a:r>
              <a:rPr lang="en-US" dirty="0" smtClean="0"/>
              <a:t>2 Team Posters</a:t>
            </a:r>
          </a:p>
          <a:p>
            <a:r>
              <a:rPr lang="en-US" dirty="0" smtClean="0"/>
              <a:t>Meet snacks (meals for all day meets)</a:t>
            </a:r>
          </a:p>
          <a:p>
            <a:r>
              <a:rPr lang="en-US" dirty="0" smtClean="0"/>
              <a:t>Banquet Fee for 1 swimmer/diver</a:t>
            </a:r>
          </a:p>
          <a:p>
            <a:r>
              <a:rPr lang="en-US" dirty="0" smtClean="0"/>
              <a:t>Remainder to misc. items direct to swimmers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54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Size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Allam</a:t>
            </a:r>
            <a:r>
              <a:rPr lang="en-US" dirty="0" smtClean="0"/>
              <a:t>, Elsa – Pant size</a:t>
            </a:r>
          </a:p>
          <a:p>
            <a:r>
              <a:rPr lang="en-US" dirty="0" smtClean="0"/>
              <a:t>Chen, Josh – suit, pant and jacket sizes</a:t>
            </a:r>
          </a:p>
          <a:p>
            <a:r>
              <a:rPr lang="en-US" dirty="0" err="1" smtClean="0"/>
              <a:t>Gayake</a:t>
            </a:r>
            <a:r>
              <a:rPr lang="en-US" dirty="0" smtClean="0"/>
              <a:t>, </a:t>
            </a:r>
            <a:r>
              <a:rPr lang="en-US" dirty="0" err="1" smtClean="0"/>
              <a:t>Saket</a:t>
            </a:r>
            <a:r>
              <a:rPr lang="en-US" dirty="0" smtClean="0"/>
              <a:t> – jacket and pant size</a:t>
            </a:r>
          </a:p>
          <a:p>
            <a:r>
              <a:rPr lang="en-US" dirty="0" smtClean="0"/>
              <a:t>Gonzalez, Leonardo – suit, pant and jacket size</a:t>
            </a:r>
          </a:p>
          <a:p>
            <a:r>
              <a:rPr lang="en-US" dirty="0" smtClean="0"/>
              <a:t>Hunt, Theresa – suit, jacket and pant size</a:t>
            </a:r>
          </a:p>
          <a:p>
            <a:r>
              <a:rPr lang="en-US" dirty="0" smtClean="0"/>
              <a:t>Moon, </a:t>
            </a:r>
            <a:r>
              <a:rPr lang="en-US" dirty="0" err="1" smtClean="0"/>
              <a:t>Michell</a:t>
            </a:r>
            <a:r>
              <a:rPr lang="en-US" dirty="0" smtClean="0"/>
              <a:t> – suit jacket and pant size</a:t>
            </a:r>
          </a:p>
          <a:p>
            <a:r>
              <a:rPr lang="en-US" dirty="0" smtClean="0"/>
              <a:t>Olvera, Steven – suit, pant and jacket size</a:t>
            </a:r>
          </a:p>
          <a:p>
            <a:r>
              <a:rPr lang="en-US" dirty="0" smtClean="0"/>
              <a:t>Xu</a:t>
            </a:r>
            <a:r>
              <a:rPr lang="en-US" dirty="0" smtClean="0"/>
              <a:t>, Michael – suit, jacket and pant size</a:t>
            </a:r>
          </a:p>
          <a:p>
            <a:r>
              <a:rPr lang="en-US" dirty="0" smtClean="0"/>
              <a:t>Zhang, George – suit, pant and jacket size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533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 Smile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Amazon will give a percentage of all sales to the swim team if you use their Amazon Smile site for your purchases – no difference in products or prices.</a:t>
            </a:r>
          </a:p>
          <a:p>
            <a:r>
              <a:rPr lang="en-US" dirty="0" smtClean="0"/>
              <a:t>Simply go to </a:t>
            </a:r>
            <a:r>
              <a:rPr lang="en-US" dirty="0" smtClean="0">
                <a:hlinkClick r:id="rId2"/>
              </a:rPr>
              <a:t>www.smile.amazon.com</a:t>
            </a:r>
            <a:endParaRPr lang="en-US" dirty="0" smtClean="0"/>
          </a:p>
          <a:p>
            <a:r>
              <a:rPr lang="en-US" dirty="0" smtClean="0"/>
              <a:t>Select </a:t>
            </a:r>
            <a:r>
              <a:rPr lang="en-US" b="1" dirty="0"/>
              <a:t>Plano West High School Booster Club Swim &amp; Dive Team </a:t>
            </a:r>
            <a:r>
              <a:rPr lang="en-US" dirty="0" smtClean="0"/>
              <a:t>from the search box for your charitable organization</a:t>
            </a:r>
          </a:p>
          <a:p>
            <a:r>
              <a:rPr lang="en-US" dirty="0" smtClean="0"/>
              <a:t>SHOP!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061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557</Words>
  <Application>Microsoft Office PowerPoint</Application>
  <PresentationFormat>On-screen Show (4:3)</PresentationFormat>
  <Paragraphs>119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Plano West Swim and Dive</vt:lpstr>
      <vt:lpstr> Coach Allison allison.looney@pisd.edu &amp; Coach Poland amanda.poland@pisd.edu </vt:lpstr>
      <vt:lpstr>Board Structure</vt:lpstr>
      <vt:lpstr>Purpose of Booster Club</vt:lpstr>
      <vt:lpstr>Primary Communication via Website</vt:lpstr>
      <vt:lpstr>Daily Reminders and Social Media</vt:lpstr>
      <vt:lpstr>Activity Fee = $225</vt:lpstr>
      <vt:lpstr>Missing Size Info</vt:lpstr>
      <vt:lpstr>Amazon Smile</vt:lpstr>
      <vt:lpstr>Attendance</vt:lpstr>
      <vt:lpstr>Black and Blue Meet, Sept 15 from 10am to 1pm</vt:lpstr>
      <vt:lpstr>Volunteer</vt:lpstr>
      <vt:lpstr>Dual Home Meet - Parents</vt:lpstr>
      <vt:lpstr>Dual Home Meet Swimmers</vt:lpstr>
      <vt:lpstr>Championship and Qualifying Meets</vt:lpstr>
      <vt:lpstr>Events</vt:lpstr>
      <vt:lpstr>Spiritwear</vt:lpstr>
      <vt:lpstr>Spirit Product Samples</vt:lpstr>
    </vt:vector>
  </TitlesOfParts>
  <Company>Plano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Proudly Support  Plano West swimmers at District 10-6A JV Champions</dc:title>
  <dc:creator>Kumei Lu</dc:creator>
  <cp:lastModifiedBy>Home</cp:lastModifiedBy>
  <cp:revision>61</cp:revision>
  <dcterms:created xsi:type="dcterms:W3CDTF">2015-01-26T13:21:14Z</dcterms:created>
  <dcterms:modified xsi:type="dcterms:W3CDTF">2018-09-23T23:10:58Z</dcterms:modified>
</cp:coreProperties>
</file>